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2" r:id="rId3"/>
    <p:sldId id="263" r:id="rId4"/>
    <p:sldId id="265" r:id="rId5"/>
    <p:sldId id="266" r:id="rId6"/>
    <p:sldId id="272" r:id="rId7"/>
    <p:sldId id="273" r:id="rId8"/>
    <p:sldId id="274" r:id="rId9"/>
    <p:sldId id="270" r:id="rId10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4" autoAdjust="0"/>
    <p:restoredTop sz="93253" autoAdjust="0"/>
  </p:normalViewPr>
  <p:slideViewPr>
    <p:cSldViewPr snapToGrid="0" showGuides="1">
      <p:cViewPr varScale="1">
        <p:scale>
          <a:sx n="86" d="100"/>
          <a:sy n="86" d="100"/>
        </p:scale>
        <p:origin x="25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7828299" y="6557946"/>
            <a:ext cx="2669952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2270534-7716-4F50-90C2-9F352C56002D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3759200" y="6557946"/>
            <a:ext cx="3903629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507845" y="6556248"/>
            <a:ext cx="784448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5E19639-5C3D-4952-A4C2-70E9EA191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270534-7716-4F50-90C2-9F352C56002D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E19639-5C3D-4952-A4C2-70E9EA191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274956"/>
            <a:ext cx="2032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657088" y="6557946"/>
            <a:ext cx="2669952" cy="226902"/>
          </a:xfrm>
        </p:spPr>
        <p:txBody>
          <a:bodyPr/>
          <a:lstStyle>
            <a:extLst/>
          </a:lstStyle>
          <a:p>
            <a:fld id="{A2270534-7716-4F50-90C2-9F352C56002D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0" y="6556248"/>
            <a:ext cx="48768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39328" y="6553200"/>
            <a:ext cx="78444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5E19639-5C3D-4952-A4C2-70E9EA191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270534-7716-4F50-90C2-9F352C56002D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E19639-5C3D-4952-A4C2-70E9EA191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2821838"/>
            <a:ext cx="8340651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298984" y="6556810"/>
            <a:ext cx="2669952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2270534-7716-4F50-90C2-9F352C56002D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13811" y="6556810"/>
            <a:ext cx="38608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978603" y="6555112"/>
            <a:ext cx="784448" cy="228600"/>
          </a:xfrm>
        </p:spPr>
        <p:txBody>
          <a:bodyPr/>
          <a:lstStyle>
            <a:extLst/>
          </a:lstStyle>
          <a:p>
            <a:fld id="{C5E19639-5C3D-4952-A4C2-70E9EA191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71744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270534-7716-4F50-90C2-9F352C56002D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E19639-5C3D-4952-A4C2-70E9EA191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270534-7716-4F50-90C2-9F352C56002D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E19639-5C3D-4952-A4C2-70E9EA191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270534-7716-4F50-90C2-9F352C56002D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E19639-5C3D-4952-A4C2-70E9EA191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2270534-7716-4F50-90C2-9F352C56002D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E19639-5C3D-4952-A4C2-70E9EA191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270534-7716-4F50-90C2-9F352C56002D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E19639-5C3D-4952-A4C2-70E9EA191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797292" y="1004669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795609" y="998817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464" y="1143000"/>
            <a:ext cx="4572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85464" y="3283634"/>
            <a:ext cx="4572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270534-7716-4F50-90C2-9F352C56002D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E19639-5C3D-4952-A4C2-70E9EA191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884909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3" cstate="email">
              <a:alphaModFix amt="43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609600" y="1609416"/>
            <a:ext cx="9652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5661248" y="6557946"/>
            <a:ext cx="2669952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2270534-7716-4F50-90C2-9F352C56002D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609600" y="6557946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8335264" y="6556248"/>
            <a:ext cx="784448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5E19639-5C3D-4952-A4C2-70E9EA191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86629" y="1728439"/>
            <a:ext cx="6807200" cy="948300"/>
          </a:xfrm>
        </p:spPr>
        <p:txBody>
          <a:bodyPr/>
          <a:lstStyle/>
          <a:p>
            <a:r>
              <a:rPr lang="ru-RU" sz="6600" dirty="0" smtClean="0"/>
              <a:t>татарская кухня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30150" y="5134489"/>
            <a:ext cx="6819704" cy="1101248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Подготовил: учени</a:t>
            </a:r>
            <a:r>
              <a:rPr lang="ru-RU" dirty="0"/>
              <a:t>к</a:t>
            </a:r>
            <a:r>
              <a:rPr lang="ru-RU" dirty="0" smtClean="0"/>
              <a:t> </a:t>
            </a:r>
            <a:r>
              <a:rPr lang="en-US" dirty="0"/>
              <a:t>6</a:t>
            </a:r>
            <a:r>
              <a:rPr lang="ru-RU" dirty="0" smtClean="0"/>
              <a:t>А </a:t>
            </a:r>
            <a:r>
              <a:rPr lang="ru-RU" dirty="0" smtClean="0"/>
              <a:t>класса </a:t>
            </a:r>
          </a:p>
          <a:p>
            <a:r>
              <a:rPr lang="ru-RU" dirty="0" err="1" smtClean="0"/>
              <a:t>Каюмов</a:t>
            </a:r>
            <a:r>
              <a:rPr lang="ru-RU" dirty="0" smtClean="0"/>
              <a:t> </a:t>
            </a:r>
            <a:r>
              <a:rPr lang="ru-RU" dirty="0" err="1"/>
              <a:t>А</a:t>
            </a:r>
            <a:r>
              <a:rPr lang="ru-RU" dirty="0" err="1" smtClean="0"/>
              <a:t>яз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108092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141" y="183550"/>
            <a:ext cx="10909031" cy="5648912"/>
          </a:xfrm>
        </p:spPr>
        <p:txBody>
          <a:bodyPr/>
          <a:lstStyle/>
          <a:p>
            <a:pPr lvl="0" fontAlgn="base">
              <a:lnSpc>
                <a:spcPct val="115000"/>
              </a:lnSpc>
              <a:spcAft>
                <a:spcPts val="135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Основу татарской кухни составляют продукты зерновых и бобовых культур. Для приготовления национальных блюд используют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лук, репу, морковь, свеклу и тыкву, широко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используют картофель.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Готовят разные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бэлеши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используя малину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смородину, клюкву, калину, землянику, голубику, черемуху, а также лесные орехи и хмель. 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23703" y="4223657"/>
            <a:ext cx="5738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 или картинки</a:t>
            </a:r>
            <a:endParaRPr lang="ru-RU" dirty="0"/>
          </a:p>
        </p:txBody>
      </p:sp>
      <p:pic>
        <p:nvPicPr>
          <p:cNvPr id="7" name="Рисунок 6" descr="big_tykva-kash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2430" y="2129052"/>
            <a:ext cx="3532886" cy="4476464"/>
          </a:xfrm>
          <a:prstGeom prst="rect">
            <a:avLst/>
          </a:prstGeom>
        </p:spPr>
      </p:pic>
      <p:pic>
        <p:nvPicPr>
          <p:cNvPr id="8" name="Рисунок 7" descr="big_zur-belish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012" y="2661314"/>
            <a:ext cx="4258101" cy="3930555"/>
          </a:xfrm>
          <a:prstGeom prst="rect">
            <a:avLst/>
          </a:prstGeom>
        </p:spPr>
      </p:pic>
      <p:pic>
        <p:nvPicPr>
          <p:cNvPr id="9" name="Рисунок 8" descr="big_gorabia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5398" y="2705574"/>
            <a:ext cx="4230806" cy="415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5051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33165"/>
            <a:ext cx="9652000" cy="6322571"/>
          </a:xfrm>
        </p:spPr>
        <p:txBody>
          <a:bodyPr/>
          <a:lstStyle/>
          <a:p>
            <a:pPr lvl="0" fontAlgn="base">
              <a:lnSpc>
                <a:spcPct val="115000"/>
              </a:lnSpc>
              <a:spcAft>
                <a:spcPts val="135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Значительное место у поволжских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татар занимают блюда из мяса.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знаю, что баранина была и остается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нас наиболее употребляемым продуктом,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хотя в национальной кухне широко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используется говядина и конина.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Распространено занятие птицеводством и пчеловодством.</a:t>
            </a:r>
            <a:endParaRPr lang="ru-RU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2898" y="4433077"/>
            <a:ext cx="5791702" cy="499915"/>
          </a:xfrm>
          <a:prstGeom prst="rect">
            <a:avLst/>
          </a:prstGeom>
        </p:spPr>
      </p:pic>
      <p:pic>
        <p:nvPicPr>
          <p:cNvPr id="5" name="Рисунок 4" descr="3449-thumb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3752" y="3079376"/>
            <a:ext cx="3778623" cy="3469342"/>
          </a:xfrm>
          <a:prstGeom prst="rect">
            <a:avLst/>
          </a:prstGeom>
        </p:spPr>
      </p:pic>
      <p:pic>
        <p:nvPicPr>
          <p:cNvPr id="6" name="Рисунок 5" descr="14691-thumb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82035" y="3079376"/>
            <a:ext cx="3348318" cy="2918012"/>
          </a:xfrm>
          <a:prstGeom prst="rect">
            <a:avLst/>
          </a:prstGeom>
        </p:spPr>
      </p:pic>
      <p:pic>
        <p:nvPicPr>
          <p:cNvPr id="7" name="Рисунок 6" descr="18642-thumb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49670" y="3186952"/>
            <a:ext cx="3173505" cy="346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2165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320040"/>
            <a:ext cx="9652000" cy="6135696"/>
          </a:xfrm>
        </p:spPr>
        <p:txBody>
          <a:bodyPr/>
          <a:lstStyle/>
          <a:p>
            <a:pPr marL="0" lvl="0" indent="0" fontAlgn="base">
              <a:lnSpc>
                <a:spcPct val="115000"/>
              </a:lnSpc>
              <a:spcAft>
                <a:spcPts val="135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Больше всего я люблю, когда мама печёт разные пироги. Ведь тесту мой народ всегда придавал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большое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значение. Мама печёт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пироги из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дрожжевого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пресного, простого и сдобного, крутого и жидкого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теста. Я очень люблю пироги с начинкой, она придаёт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татарской кухне особое своеобразие. Наиболее древним 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простым пирогом является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кыстыбый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комбинация пресного теста (в виде сочня) с пшенной кашей и с картофельным пюре.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84bee6723f2b56423633fb4609c0a76c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1940" y="3603009"/>
            <a:ext cx="4626591" cy="3043451"/>
          </a:xfrm>
          <a:prstGeom prst="rect">
            <a:avLst/>
          </a:prstGeom>
        </p:spPr>
      </p:pic>
      <p:pic>
        <p:nvPicPr>
          <p:cNvPr id="5" name="Рисунок 4" descr="big_kystyby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671248"/>
            <a:ext cx="3534769" cy="3016155"/>
          </a:xfrm>
          <a:prstGeom prst="rect">
            <a:avLst/>
          </a:prstGeom>
        </p:spPr>
      </p:pic>
      <p:pic>
        <p:nvPicPr>
          <p:cNvPr id="6" name="Рисунок 5" descr="big_urama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4757" y="3548417"/>
            <a:ext cx="4100221" cy="313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54758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287" y="72744"/>
            <a:ext cx="10759304" cy="6584534"/>
          </a:xfrm>
        </p:spPr>
        <p:txBody>
          <a:bodyPr>
            <a:normAutofit/>
          </a:bodyPr>
          <a:lstStyle/>
          <a:p>
            <a:pPr lvl="0" fontAlgn="base">
              <a:lnSpc>
                <a:spcPct val="115000"/>
              </a:lnSpc>
              <a:spcAft>
                <a:spcPts val="1350"/>
              </a:spcAft>
            </a:pP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общем в татарском застолье чай давно уже стал национальным напитком и непременным атрибутом хлебосольства.</a:t>
            </a:r>
            <a:endParaRPr lang="ru-RU" sz="4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u="sng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 flipV="1">
            <a:off x="9958038" y="1463040"/>
            <a:ext cx="303561" cy="758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96436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47610" y="2040672"/>
            <a:ext cx="113990" cy="39029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5660" y="124288"/>
            <a:ext cx="10015940" cy="152696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начинки приготавливают картофельное пюре, добавляют в него горячее молоко, растопленное масло, пассированный репчатый лук и все перемешать.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IMG_024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660" y="2715903"/>
            <a:ext cx="5063319" cy="3903261"/>
          </a:xfrm>
          <a:prstGeom prst="rect">
            <a:avLst/>
          </a:prstGeom>
        </p:spPr>
      </p:pic>
      <p:pic>
        <p:nvPicPr>
          <p:cNvPr id="5" name="Рисунок 4" descr="IMG_0249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0866" y="2756848"/>
            <a:ext cx="5277134" cy="3875964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81776" cy="2486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9116" y="156270"/>
            <a:ext cx="9652000" cy="4846320"/>
          </a:xfrm>
        </p:spPr>
        <p:txBody>
          <a:bodyPr>
            <a:normAutofit/>
          </a:bodyPr>
          <a:lstStyle/>
          <a:p>
            <a:r>
              <a:rPr lang="ru-RU" dirty="0" smtClean="0"/>
              <a:t>На одну половинку лепешки уложить картофельную начинку, согнуть лепешку пополам и накрыть начинку второй половинкой. Чтобы лепешки не ломались на изгибе их надо начинять горячими. </a:t>
            </a:r>
            <a:endParaRPr lang="ru-RU" dirty="0"/>
          </a:p>
        </p:txBody>
      </p:sp>
      <p:pic>
        <p:nvPicPr>
          <p:cNvPr id="4" name="Рисунок 3" descr="IMG_025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97" y="2403534"/>
            <a:ext cx="3398293" cy="3753134"/>
          </a:xfrm>
          <a:prstGeom prst="rect">
            <a:avLst/>
          </a:prstGeom>
        </p:spPr>
      </p:pic>
      <p:pic>
        <p:nvPicPr>
          <p:cNvPr id="5" name="Рисунок 4" descr="IMG_025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1090" y="2388701"/>
            <a:ext cx="4026090" cy="3425588"/>
          </a:xfrm>
          <a:prstGeom prst="rect">
            <a:avLst/>
          </a:prstGeom>
        </p:spPr>
      </p:pic>
      <p:pic>
        <p:nvPicPr>
          <p:cNvPr id="6" name="Рисунок 5" descr="IMG_0255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8173" y="2435291"/>
            <a:ext cx="3161731" cy="3725839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652000" cy="18492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504967"/>
            <a:ext cx="9652000" cy="5950769"/>
          </a:xfrm>
        </p:spPr>
        <p:txBody>
          <a:bodyPr>
            <a:normAutofit/>
          </a:bodyPr>
          <a:lstStyle/>
          <a:p>
            <a:r>
              <a:rPr lang="ru-RU" dirty="0" smtClean="0"/>
              <a:t>Поверхность </a:t>
            </a:r>
            <a:r>
              <a:rPr lang="ru-RU" dirty="0" err="1" smtClean="0"/>
              <a:t>кыстыбыя</a:t>
            </a:r>
            <a:r>
              <a:rPr lang="ru-RU" dirty="0" smtClean="0"/>
              <a:t> смазать растопленным маслом. Подать в горячем виде.</a:t>
            </a:r>
            <a:endParaRPr lang="ru-RU" dirty="0"/>
          </a:p>
        </p:txBody>
      </p:sp>
      <p:pic>
        <p:nvPicPr>
          <p:cNvPr id="4" name="Рисунок 3" descr="IMG_025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792" y="1897384"/>
            <a:ext cx="9144000" cy="4558352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92774149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27ff3b422810413de0d8d1c1e424093ec1d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267</TotalTime>
  <Words>269</Words>
  <Application>Microsoft Office PowerPoint</Application>
  <PresentationFormat>Широкоэкранный</PresentationFormat>
  <Paragraphs>17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Calibri</vt:lpstr>
      <vt:lpstr>Times New Roman</vt:lpstr>
      <vt:lpstr>Trebuchet MS</vt:lpstr>
      <vt:lpstr>Wingdings</vt:lpstr>
      <vt:lpstr>Wingdings 2</vt:lpstr>
      <vt:lpstr>Изящная</vt:lpstr>
      <vt:lpstr>татарская кухня</vt:lpstr>
      <vt:lpstr>Презентация PowerPoint</vt:lpstr>
      <vt:lpstr>Презентация PowerPoint</vt:lpstr>
      <vt:lpstr>.</vt:lpstr>
      <vt:lpstr>.</vt:lpstr>
      <vt:lpstr>.</vt:lpstr>
      <vt:lpstr>.</vt:lpstr>
      <vt:lpstr>.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татарской кухни</dc:title>
  <dc:creator>Лариса</dc:creator>
  <cp:lastModifiedBy>Дэнжер</cp:lastModifiedBy>
  <cp:revision>37</cp:revision>
  <dcterms:created xsi:type="dcterms:W3CDTF">2015-02-10T08:36:27Z</dcterms:created>
  <dcterms:modified xsi:type="dcterms:W3CDTF">2020-01-23T17:53:35Z</dcterms:modified>
</cp:coreProperties>
</file>